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A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8229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F5F7FA"/>
                </a:solidFill>
              </a:defRPr>
            </a:pPr>
            <a:r>
              <a:t>Optimización de Circuito SX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004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B87333"/>
                </a:solidFill>
              </a:defRPr>
            </a:pPr>
            <a:r>
              <a:t>Diagnóstico Técnico y Recomendaciones • 6 de febrero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5F7FA"/>
                </a:solidFill>
              </a:defRPr>
            </a:pPr>
            <a:r>
              <a:t>Objetivo y Alcance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B2B2B"/>
                </a:solidFill>
              </a:defRPr>
            </a:pPr>
            <a:r>
              <a:t>Evaluar desempeño del circuito SX e identificar oportunidades</a:t>
            </a:r>
          </a:p>
          <a:p>
            <a:pPr>
              <a:defRPr sz="1600">
                <a:solidFill>
                  <a:srgbClr val="2B2B2B"/>
                </a:solidFill>
              </a:defRPr>
            </a:pPr>
            <a:r>
              <a:t>Reducir pérdida de orgánico de 12.3% a &lt; 5%</a:t>
            </a:r>
          </a:p>
          <a:p>
            <a:pPr>
              <a:defRPr sz="1600">
                <a:solidFill>
                  <a:srgbClr val="2B2B2B"/>
                </a:solidFill>
              </a:defRPr>
            </a:pPr>
            <a:r>
              <a:t>Estabilizar calidad de electrolito y aumentar recuperación Cu</a:t>
            </a:r>
          </a:p>
          <a:p>
            <a:pPr>
              <a:defRPr sz="1600">
                <a:solidFill>
                  <a:srgbClr val="2B2B2B"/>
                </a:solidFill>
              </a:defRPr>
            </a:pPr>
            <a:r>
              <a:t>Impacto económico esperado: $1.8M anuales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5F7FA"/>
                </a:solidFill>
              </a:defRPr>
            </a:pPr>
            <a:r>
              <a:t>Hallazgos Clave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2286000" cy="1371600"/>
          </a:xfrm>
          <a:prstGeom prst="rect">
            <a:avLst/>
          </a:prstGeom>
          <a:solidFill>
            <a:srgbClr val="8C1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92024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5F7FA"/>
                </a:solidFill>
              </a:defRPr>
            </a:pPr>
            <a:r>
              <a:t>12.3%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10896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F5F7FA"/>
                </a:solidFill>
              </a:defRPr>
            </a:pPr>
            <a:r>
              <a:t>Pérdida Orgánico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0" y="1645920"/>
            <a:ext cx="2286000" cy="1371600"/>
          </a:xfrm>
          <a:prstGeom prst="rect">
            <a:avLst/>
          </a:prstGeom>
          <a:solidFill>
            <a:srgbClr val="2E7D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91840" y="192024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5F7FA"/>
                </a:solidFill>
              </a:defRPr>
            </a:pPr>
            <a:r>
              <a:t>87.3%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310896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F5F7FA"/>
                </a:solidFill>
              </a:defRPr>
            </a:pPr>
            <a:r>
              <a:t>Recuperación Cu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1645920"/>
            <a:ext cx="2286000" cy="13716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35040" y="192024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5F7FA"/>
                </a:solidFill>
              </a:defRPr>
            </a:pPr>
            <a:r>
              <a:t>±0.8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310896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F5F7FA"/>
                </a:solidFill>
              </a:defRPr>
            </a:pPr>
            <a:r>
              <a:t>Variabilidad pH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5F7FA"/>
                </a:solidFill>
              </a:defRPr>
            </a:pPr>
            <a:r>
              <a:t>Recomendaciones Priorizadas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0F2A44"/>
                </a:solidFill>
              </a:defRPr>
            </a:pPr>
            <a:r>
              <a:t>1. Optimizar dosificación de extractante → Reducir pérdida 5-7%</a:t>
            </a:r>
          </a:p>
          <a:p>
            <a:pPr>
              <a:defRPr sz="1600">
                <a:solidFill>
                  <a:srgbClr val="0F2A44"/>
                </a:solidFill>
              </a:defRPr>
            </a:pPr>
            <a:r>
              <a:t>2. Implementar control de crud → Mejorar estabilidad</a:t>
            </a:r>
          </a:p>
          <a:p>
            <a:pPr>
              <a:defRPr sz="1600">
                <a:solidFill>
                  <a:srgbClr val="0F2A44"/>
                </a:solidFill>
              </a:defRPr>
            </a:pPr>
            <a:r>
              <a:t>3. Revisar re-extracción → Aumentar recuperación 2-3%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